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71" r:id="rId5"/>
    <p:sldId id="272" r:id="rId6"/>
    <p:sldId id="273" r:id="rId7"/>
    <p:sldId id="26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946" autoAdjust="0"/>
  </p:normalViewPr>
  <p:slideViewPr>
    <p:cSldViewPr snapToGrid="0" snapToObjects="1">
      <p:cViewPr varScale="1">
        <p:scale>
          <a:sx n="73" d="100"/>
          <a:sy n="73" d="100"/>
        </p:scale>
        <p:origin x="5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5.ieee.org/ctx-tem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facebook.com/ieeectstemsgrad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617342" y="2825661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60D2AC-BB64-4879-A1E2-0171391424D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17342" y="4234049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sz="1800" u="sng" dirty="0">
                <a:latin typeface="Verdana" charset="0"/>
                <a:cs typeface="ＭＳ Ｐゴシック" charset="0"/>
              </a:rPr>
              <a:t>Section Committee/Officer Name</a:t>
            </a:r>
            <a:r>
              <a:rPr lang="en-US" sz="1800" dirty="0">
                <a:latin typeface="Verdana" charset="0"/>
                <a:cs typeface="ＭＳ Ｐゴシック" charset="0"/>
              </a:rPr>
              <a:t>: Rachel S. Rajarathnam  </a:t>
            </a:r>
          </a:p>
          <a:p>
            <a:r>
              <a:rPr lang="en-US" sz="1800" u="sng" dirty="0">
                <a:latin typeface="Verdana" charset="0"/>
                <a:cs typeface="ＭＳ Ｐゴシック" charset="0"/>
              </a:rPr>
              <a:t>Chapter/Affinity Name</a:t>
            </a:r>
            <a:r>
              <a:rPr lang="en-US" sz="1800" dirty="0">
                <a:latin typeface="Verdana" charset="0"/>
                <a:cs typeface="ＭＳ Ｐゴシック" charset="0"/>
              </a:rPr>
              <a:t>: </a:t>
            </a:r>
            <a:r>
              <a:rPr lang="en-US" sz="1800" b="1" dirty="0">
                <a:latin typeface="Verdana" charset="0"/>
                <a:cs typeface="ＭＳ Ｐゴシック" charset="0"/>
              </a:rPr>
              <a:t>TEMS Graduate Students (</a:t>
            </a:r>
            <a:r>
              <a:rPr lang="en-US" sz="1800" b="1" dirty="0"/>
              <a:t>CH05250 - Central Texas Section Chapter, TEM14)</a:t>
            </a:r>
            <a:endParaRPr lang="en-US" sz="1800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u="sng" dirty="0">
                <a:latin typeface="Verdana" charset="0"/>
                <a:cs typeface="ＭＳ Ｐゴシック" charset="0"/>
              </a:rPr>
              <a:t>Prepared by</a:t>
            </a:r>
            <a:r>
              <a:rPr lang="en-US" sz="1800" dirty="0">
                <a:latin typeface="Verdana" charset="0"/>
                <a:cs typeface="ＭＳ Ｐゴシック" charset="0"/>
              </a:rPr>
              <a:t>:  TEMS Graduate Student Officers</a:t>
            </a:r>
          </a:p>
          <a:p>
            <a:pPr eaLnBrk="1" hangingPunct="1">
              <a:buFont typeface="Wingdings" charset="0"/>
              <a:buNone/>
            </a:pPr>
            <a:endParaRPr lang="en-US" sz="1800" dirty="0">
              <a:latin typeface="Verdan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719" y="6444476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A454DD-42FF-4C7E-A6F4-626C4471599C}"/>
              </a:ext>
            </a:extLst>
          </p:cNvPr>
          <p:cNvSpPr/>
          <p:nvPr/>
        </p:nvSpPr>
        <p:spPr>
          <a:xfrm>
            <a:off x="208694" y="1351112"/>
            <a:ext cx="872661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dirty="0"/>
              <a:t>Vision/2019 Focused Initiatives*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Organize technical meetings (2), workshops (1) and social/networking events (2) 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 could be </a:t>
            </a:r>
            <a:r>
              <a:rPr lang="en-US" sz="1400" dirty="0">
                <a:solidFill>
                  <a:srgbClr val="C00000"/>
                </a:solidFill>
              </a:rPr>
              <a:t>on UT Austin campus or outside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</a:rPr>
              <a:t>Chapter became a </a:t>
            </a:r>
            <a:r>
              <a:rPr lang="en-US" sz="1400" b="1" dirty="0">
                <a:solidFill>
                  <a:srgbClr val="C00000"/>
                </a:solidFill>
              </a:rPr>
              <a:t>Registered Student organization (RSO)</a:t>
            </a:r>
            <a:r>
              <a:rPr lang="en-US" sz="1400" dirty="0">
                <a:solidFill>
                  <a:srgbClr val="C00000"/>
                </a:solidFill>
              </a:rPr>
              <a:t> with UT Student Activities (Feb 2019) 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 can officially hold events anywhere on UT campus!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Chapter just became a 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Sponsored Student Organization (SSO)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 and is officially sponsored by UT’s Cockrell School of Engineering (July 2019)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Faculty Advisors: 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Dr. Deji Akinwande and Dr. Jean Anne Incorvia</a:t>
            </a:r>
            <a:endParaRPr lang="en-US" sz="1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3464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Collaborate closely with the CTS, CTS YP, Region 5, and the IEEE Foundation. Seek additional funding through the YP funding portal as well as </a:t>
            </a:r>
            <a:r>
              <a:rPr lang="en-US" sz="1400" b="1" dirty="0">
                <a:solidFill>
                  <a:srgbClr val="C00000"/>
                </a:solidFill>
              </a:rPr>
              <a:t>corporate sponsorship</a:t>
            </a:r>
            <a:r>
              <a:rPr lang="en-US" sz="1400" dirty="0">
                <a:solidFill>
                  <a:srgbClr val="C00000"/>
                </a:solidFill>
              </a:rPr>
              <a:t>!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b="1" dirty="0"/>
              <a:t>Leadership Team</a:t>
            </a:r>
            <a:endParaRPr lang="en-US" sz="1600" b="1" dirty="0"/>
          </a:p>
          <a:p>
            <a:r>
              <a:rPr lang="en-US" sz="1400" b="1" dirty="0"/>
              <a:t>	Position			                Name			           Email </a:t>
            </a:r>
          </a:p>
          <a:p>
            <a:r>
              <a:rPr lang="en-US" sz="1400" dirty="0"/>
              <a:t>	Chair					 Rachel S. Rajarathnam 	   rachelselina.r@utexas.edu	Secretary/Treasurer	                Subrahmanya Teja            subrahmanya_teja@utexas.edu </a:t>
            </a:r>
          </a:p>
          <a:p>
            <a:r>
              <a:rPr lang="en-US" sz="1400" dirty="0"/>
              <a:t>	Webmaster/vTools                   Vignesh Radhakrishnan     vigneshr@utexas.edu</a:t>
            </a:r>
          </a:p>
          <a:p>
            <a:r>
              <a:rPr lang="en-US" sz="1400" dirty="0"/>
              <a:t>	Corporate/Academic Liaison     Jacob Rohan                     jacobnrohan@gmail.com</a:t>
            </a:r>
          </a:p>
          <a:p>
            <a:r>
              <a:rPr lang="en-US" sz="1400" dirty="0"/>
              <a:t>        Postdoc Rep                           Martha I. Serna                 martha.serna@utexas.edu</a:t>
            </a:r>
          </a:p>
          <a:p>
            <a:r>
              <a:rPr lang="en-US" sz="1400" dirty="0"/>
              <a:t>        Founder/Past Chair/                Amritesh Rai                     amritesh557@ieee.org</a:t>
            </a:r>
          </a:p>
          <a:p>
            <a:r>
              <a:rPr lang="en-US" sz="1400" dirty="0"/>
              <a:t>                     Industry Advisor  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707" y="1470108"/>
            <a:ext cx="89625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Meetings (month, topic, L31):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Officers Meeting </a:t>
            </a:r>
            <a:r>
              <a:rPr lang="en-US" dirty="0">
                <a:solidFill>
                  <a:srgbClr val="C00000"/>
                </a:solidFill>
              </a:rPr>
              <a:t>with UT Faculty Advisors to brainstorm ideas and define the scope of our TEMS Graduate Student Chapter (2 meetings)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ECE Networking Social</a:t>
            </a:r>
            <a:r>
              <a:rPr lang="en-US" dirty="0">
                <a:solidFill>
                  <a:srgbClr val="C00000"/>
                </a:solidFill>
              </a:rPr>
              <a:t> organized near UT campus (April 2019)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Attended by around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45 UT ECE graduate students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postdocs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9680C1-F49E-435F-B8DF-AE68D8889278}"/>
              </a:ext>
            </a:extLst>
          </p:cNvPr>
          <p:cNvSpPr/>
          <p:nvPr/>
        </p:nvSpPr>
        <p:spPr>
          <a:xfrm>
            <a:off x="5141860" y="3458852"/>
            <a:ext cx="34243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Drafting and approval of the TEMS Graduate Student Chapter’s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Corporate Packet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 for corporate outreach and sponsorship!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Updating the Chapter’s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webpage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xmlns="" id="{25BE0F90-D6B1-4973-A46C-CCA61D4F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5" y="3439266"/>
            <a:ext cx="4270868" cy="32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2748F5E-B02F-4A6C-811F-70A78822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7" r="30093" b="2185"/>
          <a:stretch/>
        </p:blipFill>
        <p:spPr>
          <a:xfrm>
            <a:off x="44821" y="403363"/>
            <a:ext cx="4572000" cy="633321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6056B10-64F2-4D6C-A8F2-287BC83FF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6" t="2680" r="30332" b="447"/>
          <a:stretch/>
        </p:blipFill>
        <p:spPr>
          <a:xfrm>
            <a:off x="4616821" y="400936"/>
            <a:ext cx="4501239" cy="62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2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6C1AA0C-9603-4665-B0B3-CC899FFD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7" t="2756" r="30571" b="1163"/>
          <a:stretch/>
        </p:blipFill>
        <p:spPr>
          <a:xfrm>
            <a:off x="50218" y="449226"/>
            <a:ext cx="4515433" cy="6261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0988B38-5A10-4B96-9F0C-AC5D88926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6" t="2095" r="30334" b="1540"/>
          <a:stretch/>
        </p:blipFill>
        <p:spPr>
          <a:xfrm>
            <a:off x="4563611" y="449226"/>
            <a:ext cx="4557019" cy="62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9A31B6-AB78-4B50-BB5B-C5FDB2CA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1" b="4781"/>
          <a:stretch/>
        </p:blipFill>
        <p:spPr>
          <a:xfrm>
            <a:off x="0" y="553863"/>
            <a:ext cx="9144000" cy="4770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4CE31A-04E9-447F-A201-87180C9E0DB2}"/>
              </a:ext>
            </a:extLst>
          </p:cNvPr>
          <p:cNvSpPr/>
          <p:nvPr/>
        </p:nvSpPr>
        <p:spPr>
          <a:xfrm>
            <a:off x="2480235" y="5311300"/>
            <a:ext cx="415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https://r5.ieee.org/ctx-tems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C41604-7895-4421-8C30-ACF5C1FC4FD4}"/>
              </a:ext>
            </a:extLst>
          </p:cNvPr>
          <p:cNvSpPr/>
          <p:nvPr/>
        </p:nvSpPr>
        <p:spPr>
          <a:xfrm>
            <a:off x="1275953" y="5702915"/>
            <a:ext cx="6592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4"/>
              </a:rPr>
              <a:t>https://www.facebook.com/ieeectstemsgrads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642B96-D4A0-4FB9-AFD2-38834C5C60F3}"/>
              </a:ext>
            </a:extLst>
          </p:cNvPr>
          <p:cNvSpPr/>
          <p:nvPr/>
        </p:nvSpPr>
        <p:spPr>
          <a:xfrm>
            <a:off x="296076" y="1412535"/>
            <a:ext cx="85518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C00000"/>
                </a:solidFill>
              </a:rPr>
              <a:t>Strong start, looks OK, but need further improvement!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Start organizing regular events (technical + non-technical) on UT campus for IEEE/ECE graduate students, postdocs, staff and faculty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Engage and recruit more postdoc/graduate student volunteers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Generate more funding through corporate and YP sponsorships</a:t>
            </a:r>
          </a:p>
          <a:p>
            <a:endParaRPr lang="en-US" sz="1600" dirty="0"/>
          </a:p>
          <a:p>
            <a:r>
              <a:rPr lang="en-US" sz="2000" b="1" dirty="0"/>
              <a:t>Top Help Needed/Issues </a:t>
            </a:r>
          </a:p>
          <a:p>
            <a:r>
              <a:rPr lang="en-US" sz="1600" dirty="0"/>
              <a:t>Examples: Attendance, Speakers, Training, Finance, Events, collaboration with STEM/Students/PACE/YP/Life </a:t>
            </a:r>
            <a:r>
              <a:rPr lang="en-US" sz="1600" dirty="0" err="1"/>
              <a:t>Mem</a:t>
            </a:r>
            <a:r>
              <a:rPr lang="en-US" sz="1600" dirty="0"/>
              <a:t>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Corporate/Professional speakers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Collaboration with CTS Undergraduate Student Branch and YPs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Finance!!!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  Nils Smith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Student Branch</a:t>
            </a:r>
          </a:p>
          <a:p>
            <a:r>
              <a:rPr lang="en-US" sz="1200" dirty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FIN/Audit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5798</TotalTime>
  <Words>477</Words>
  <Application>Microsoft Office PowerPoint</Application>
  <PresentationFormat>On-screen Show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Lucida Grande</vt:lpstr>
      <vt:lpstr>Mangal</vt:lpstr>
      <vt:lpstr>Verdana</vt:lpstr>
      <vt:lpstr>Wingdings</vt:lpstr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2019 Key Accomplishments</vt:lpstr>
      <vt:lpstr>2019 Key Accomplishments</vt:lpstr>
      <vt:lpstr>2019 Key Accomplishments</vt:lpstr>
      <vt:lpstr>2019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Clif Denny</cp:lastModifiedBy>
  <cp:revision>151</cp:revision>
  <cp:lastPrinted>2018-08-07T14:39:51Z</cp:lastPrinted>
  <dcterms:created xsi:type="dcterms:W3CDTF">2012-12-04T23:01:03Z</dcterms:created>
  <dcterms:modified xsi:type="dcterms:W3CDTF">2019-08-23T23:41:18Z</dcterms:modified>
</cp:coreProperties>
</file>